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Montserrat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ipMYED5lRIypCcnGPoRwVPb3+e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A32D91-4455-4A38-8FFA-43E1399F0A83}">
  <a:tblStyle styleId="{48A32D91-4455-4A38-8FFA-43E1399F0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7.xml"/><Relationship Id="rId35" Type="http://schemas.openxmlformats.org/officeDocument/2006/relationships/font" Target="fonts/Lato-bold.fntdata"/><Relationship Id="rId12" Type="http://schemas.openxmlformats.org/officeDocument/2006/relationships/slide" Target="slides/slide6.xml"/><Relationship Id="rId34" Type="http://schemas.openxmlformats.org/officeDocument/2006/relationships/font" Target="fonts/Lato-regular.fntdata"/><Relationship Id="rId15" Type="http://schemas.openxmlformats.org/officeDocument/2006/relationships/slide" Target="slides/slide9.xml"/><Relationship Id="rId37" Type="http://schemas.openxmlformats.org/officeDocument/2006/relationships/font" Target="fonts/Lato-boldItalic.fntdata"/><Relationship Id="rId14" Type="http://schemas.openxmlformats.org/officeDocument/2006/relationships/slide" Target="slides/slide8.xml"/><Relationship Id="rId36" Type="http://schemas.openxmlformats.org/officeDocument/2006/relationships/font" Target="fonts/Lat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7e1b0d24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7e1b0d24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7e1b0d24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f7e1b0d24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7e1b0d24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7e1b0d24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7e1b0d24b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7e1b0d24b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7e1b0d24b_3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7e1b0d24b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7e1b0d24b_3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7e1b0d24b_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Artist: Zanele Muholi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7e1b0d24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f7e1b0d24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7e1b0d24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7e1b0d24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274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0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0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0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0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0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0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9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29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9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9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9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9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9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9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9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9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9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9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9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9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9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9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29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21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1" name="Google Shape;21;p2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2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8" name="Google Shape;28;p22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2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2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2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2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2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2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2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2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2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2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22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23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0" name="Google Shape;50;p2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24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8" name="Google Shape;58;p2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25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64" name="Google Shape;64;p2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25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25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26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26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6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6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6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6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6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6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6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6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6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6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6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6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6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6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6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26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7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93" name="Google Shape;93;p2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27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27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2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8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28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8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28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rgbClr val="FCE5C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6.jp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7e1b0d24b_0_2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f7e1b0d24b_0_24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gf7e1b0d24b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25" y="291325"/>
            <a:ext cx="8332475" cy="4666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 txBox="1"/>
          <p:nvPr>
            <p:ph idx="1" type="body"/>
          </p:nvPr>
        </p:nvSpPr>
        <p:spPr>
          <a:xfrm>
            <a:off x="293925" y="1333488"/>
            <a:ext cx="8105400" cy="3417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1500" u="sng">
                <a:solidFill>
                  <a:srgbClr val="B77418"/>
                </a:solidFill>
              </a:rPr>
              <a:t> </a:t>
            </a:r>
            <a:r>
              <a:rPr b="1" lang="en" sz="1700" u="sng">
                <a:solidFill>
                  <a:srgbClr val="B77418"/>
                </a:solidFill>
              </a:rPr>
              <a:t>MONDAY 18TH OCTOBER 2021 &amp; TUESDAY 19</a:t>
            </a:r>
            <a:r>
              <a:rPr b="1" baseline="30000" lang="en" sz="1700" u="sng">
                <a:solidFill>
                  <a:srgbClr val="B77418"/>
                </a:solidFill>
              </a:rPr>
              <a:t>TH </a:t>
            </a:r>
            <a:r>
              <a:rPr b="1" lang="en" sz="1700" u="sng">
                <a:solidFill>
                  <a:srgbClr val="B77418"/>
                </a:solidFill>
              </a:rPr>
              <a:t>OCTOBER </a:t>
            </a:r>
            <a:endParaRPr b="1" sz="1700" u="sng">
              <a:solidFill>
                <a:srgbClr val="B7741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n" sz="1700">
                <a:solidFill>
                  <a:srgbClr val="20124D"/>
                </a:solidFill>
              </a:rPr>
              <a:t>WORKSHOPS  WILL BE HELD IN  EACH DEPARTMENT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n" sz="2000">
                <a:solidFill>
                  <a:srgbClr val="20124D"/>
                </a:solidFill>
                <a:highlight>
                  <a:srgbClr val="FFFF00"/>
                </a:highlight>
              </a:rPr>
              <a:t>Departments will be focusing on celebrating culture,diversity, inclusion within their lessons. Some examples are on the next few slides…</a:t>
            </a:r>
            <a:endParaRPr b="1" sz="2000">
              <a:solidFill>
                <a:srgbClr val="20124D"/>
              </a:solidFill>
              <a:highlight>
                <a:srgbClr val="FFFF00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700">
              <a:solidFill>
                <a:srgbClr val="20124D"/>
              </a:solidFill>
            </a:endParaRPr>
          </a:p>
        </p:txBody>
      </p:sp>
      <p:sp>
        <p:nvSpPr>
          <p:cNvPr id="212" name="Google Shape;212;p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39+ Sample Event Program Templates - PSD, AI | Free &amp;amp; Premium Templates" id="213" name="Google Shape;213;p3"/>
          <p:cNvPicPr preferRelativeResize="0"/>
          <p:nvPr/>
        </p:nvPicPr>
        <p:blipFill rotWithShape="1">
          <a:blip r:embed="rId3">
            <a:alphaModFix/>
          </a:blip>
          <a:srcRect b="77404" l="0" r="0" t="13208"/>
          <a:stretch/>
        </p:blipFill>
        <p:spPr>
          <a:xfrm>
            <a:off x="1168229" y="269145"/>
            <a:ext cx="6570148" cy="79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2601" y="4408175"/>
            <a:ext cx="670275" cy="6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"/>
          <p:cNvSpPr txBox="1"/>
          <p:nvPr>
            <p:ph idx="1" type="body"/>
          </p:nvPr>
        </p:nvSpPr>
        <p:spPr>
          <a:xfrm>
            <a:off x="1052550" y="1016950"/>
            <a:ext cx="7038900" cy="3811424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1700" u="sng">
                <a:solidFill>
                  <a:srgbClr val="20124D"/>
                </a:solidFill>
                <a:highlight>
                  <a:srgbClr val="FFFF00"/>
                </a:highlight>
              </a:rPr>
              <a:t>WEDNESDAY 20TH OCTOBER 2021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1700" u="sng">
                <a:solidFill>
                  <a:srgbClr val="20124D"/>
                </a:solidFill>
              </a:rPr>
              <a:t>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1700" u="sng">
                <a:solidFill>
                  <a:srgbClr val="00B050"/>
                </a:solidFill>
              </a:rPr>
              <a:t>FOOD FROM AROUND THE WORLD- </a:t>
            </a:r>
            <a:r>
              <a:rPr b="1" lang="en" sz="1700">
                <a:solidFill>
                  <a:srgbClr val="20124D"/>
                </a:solidFill>
              </a:rPr>
              <a:t>WILL BE SOLD AT BREAK AND LUNCH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1700" u="sng">
                <a:solidFill>
                  <a:srgbClr val="003380"/>
                </a:solidFill>
              </a:rPr>
              <a:t>FASHION SHOW FOR YR 7-11 </a:t>
            </a:r>
            <a:r>
              <a:rPr b="1" lang="en" sz="1700">
                <a:solidFill>
                  <a:srgbClr val="20124D"/>
                </a:solidFill>
              </a:rPr>
              <a:t>(AFTERSCHOOL)</a:t>
            </a:r>
            <a:endParaRPr b="1" sz="1700" u="sng">
              <a:solidFill>
                <a:srgbClr val="20124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n" sz="1700" u="sng">
                <a:solidFill>
                  <a:srgbClr val="20124D"/>
                </a:solidFill>
                <a:highlight>
                  <a:srgbClr val="00FFFF"/>
                </a:highlight>
              </a:rPr>
              <a:t>THURSDAY 21ST  OCTOBER 2021 </a:t>
            </a:r>
            <a:endParaRPr b="1" sz="1700" u="sng">
              <a:solidFill>
                <a:srgbClr val="20124D"/>
              </a:solidFill>
              <a:highlight>
                <a:srgbClr val="00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n" sz="1700" u="sng">
                <a:solidFill>
                  <a:schemeClr val="accent6"/>
                </a:solidFill>
              </a:rPr>
              <a:t>MASS FOR YR 7 AND YR 11 FROM THE CHURCH </a:t>
            </a:r>
            <a:r>
              <a:rPr b="1" lang="en" sz="1700">
                <a:solidFill>
                  <a:srgbClr val="20124D"/>
                </a:solidFill>
              </a:rPr>
              <a:t>(THIS WILL BE LIVESTREAMED TO THE OTHER YEAR GROUPS)</a:t>
            </a:r>
            <a:endParaRPr b="1" sz="1700" u="sng">
              <a:solidFill>
                <a:srgbClr val="20124D"/>
              </a:solidFill>
              <a:highlight>
                <a:srgbClr val="FF00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n" sz="1700" u="sng">
                <a:solidFill>
                  <a:srgbClr val="20124D"/>
                </a:solidFill>
                <a:highlight>
                  <a:srgbClr val="FF00FF"/>
                </a:highlight>
              </a:rPr>
              <a:t>FRIDAY 22ND OCTOBER 2021</a:t>
            </a:r>
            <a:endParaRPr b="1" sz="1700" u="sng">
              <a:solidFill>
                <a:srgbClr val="20124D"/>
              </a:solidFill>
              <a:highlight>
                <a:srgbClr val="FF00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n" sz="1700" u="sng">
                <a:solidFill>
                  <a:srgbClr val="4161B1"/>
                </a:solidFill>
              </a:rPr>
              <a:t>CHARITIES  DAY </a:t>
            </a:r>
            <a:endParaRPr b="1" sz="1700" u="sng">
              <a:solidFill>
                <a:srgbClr val="4161B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700" u="sng"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descr="39+ Sample Event Program Templates - PSD, AI | Free &amp;amp; Premium Templates" id="220" name="Google Shape;220;p4"/>
          <p:cNvPicPr preferRelativeResize="0"/>
          <p:nvPr/>
        </p:nvPicPr>
        <p:blipFill rotWithShape="1">
          <a:blip r:embed="rId3">
            <a:alphaModFix/>
          </a:blip>
          <a:srcRect b="77404" l="0" r="0" t="13208"/>
          <a:stretch/>
        </p:blipFill>
        <p:spPr>
          <a:xfrm>
            <a:off x="1886076" y="217871"/>
            <a:ext cx="5024310" cy="61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1226" y="4265850"/>
            <a:ext cx="670275" cy="6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u="sng">
                <a:solidFill>
                  <a:srgbClr val="20124D"/>
                </a:solidFill>
              </a:rPr>
              <a:t>FOOD TECH DEPARTMENT</a:t>
            </a:r>
            <a:endParaRPr b="1" u="sng">
              <a:solidFill>
                <a:srgbClr val="20124D"/>
              </a:solidFill>
            </a:endParaRPr>
          </a:p>
        </p:txBody>
      </p:sp>
      <p:sp>
        <p:nvSpPr>
          <p:cNvPr id="227" name="Google Shape;227;p5"/>
          <p:cNvSpPr txBox="1"/>
          <p:nvPr>
            <p:ph idx="1" type="body"/>
          </p:nvPr>
        </p:nvSpPr>
        <p:spPr>
          <a:xfrm>
            <a:off x="1297500" y="1307850"/>
            <a:ext cx="7038900" cy="2358296"/>
          </a:xfrm>
          <a:prstGeom prst="rect">
            <a:avLst/>
          </a:prstGeom>
          <a:solidFill>
            <a:srgbClr val="C8D2EA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You could be making quick and easy foods from the 4 continents such as :</a:t>
            </a:r>
            <a:endParaRPr b="1" sz="2000">
              <a:solidFill>
                <a:srgbClr val="20124D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Africa : Nigeria, puff</a:t>
            </a:r>
            <a:endParaRPr b="1" sz="2000">
              <a:solidFill>
                <a:srgbClr val="20124D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Asia :China, spring rolls </a:t>
            </a:r>
            <a:endParaRPr b="1" sz="2000">
              <a:solidFill>
                <a:srgbClr val="20124D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Europe: London,battered fish </a:t>
            </a:r>
            <a:endParaRPr b="1" sz="2000">
              <a:solidFill>
                <a:srgbClr val="20124D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North America :Mexico,tacos </a:t>
            </a:r>
            <a:endParaRPr/>
          </a:p>
        </p:txBody>
      </p:sp>
      <p:pic>
        <p:nvPicPr>
          <p:cNvPr id="228" name="Google Shape;2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226" y="4265850"/>
            <a:ext cx="670275" cy="6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u="sng">
                <a:solidFill>
                  <a:srgbClr val="20124D"/>
                </a:solidFill>
              </a:rPr>
              <a:t>MUSIC DEPARTMENT </a:t>
            </a:r>
            <a:endParaRPr b="1" u="sng">
              <a:solidFill>
                <a:srgbClr val="20124D"/>
              </a:solidFill>
            </a:endParaRPr>
          </a:p>
        </p:txBody>
      </p:sp>
      <p:sp>
        <p:nvSpPr>
          <p:cNvPr id="234" name="Google Shape;234;p6"/>
          <p:cNvSpPr txBox="1"/>
          <p:nvPr>
            <p:ph idx="1" type="body"/>
          </p:nvPr>
        </p:nvSpPr>
        <p:spPr>
          <a:xfrm>
            <a:off x="1297500" y="1212980"/>
            <a:ext cx="7038900" cy="2154063"/>
          </a:xfrm>
          <a:prstGeom prst="rect">
            <a:avLst/>
          </a:prstGeom>
          <a:solidFill>
            <a:srgbClr val="D8DCE2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Different songs will taught and learned from different cultures </a:t>
            </a:r>
            <a:endParaRPr b="1" sz="2000">
              <a:solidFill>
                <a:srgbClr val="20124D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A quiz could take place 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You could look at various genres of musics from different countries around the world.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235" name="Google Shape;2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226" y="4265850"/>
            <a:ext cx="670275" cy="6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u="sng">
                <a:solidFill>
                  <a:srgbClr val="20124D"/>
                </a:solidFill>
              </a:rPr>
              <a:t>ENGLISH DEPARTMENT</a:t>
            </a:r>
            <a:endParaRPr b="1" u="sng">
              <a:solidFill>
                <a:srgbClr val="20124D"/>
              </a:solidFill>
            </a:endParaRPr>
          </a:p>
        </p:txBody>
      </p:sp>
      <p:sp>
        <p:nvSpPr>
          <p:cNvPr id="241" name="Google Shape;241;p7"/>
          <p:cNvSpPr txBox="1"/>
          <p:nvPr>
            <p:ph idx="1" type="body"/>
          </p:nvPr>
        </p:nvSpPr>
        <p:spPr>
          <a:xfrm>
            <a:off x="1204957" y="1116150"/>
            <a:ext cx="7208356" cy="1789420"/>
          </a:xfrm>
          <a:prstGeom prst="rect">
            <a:avLst/>
          </a:prstGeom>
          <a:solidFill>
            <a:srgbClr val="F9BDA5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Could show the different story, poems from different cultures.</a:t>
            </a:r>
            <a:endParaRPr b="1" sz="2000">
              <a:solidFill>
                <a:srgbClr val="20124D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Eg. Black, Asian, American, Polish writers (not from the English curriculum)</a:t>
            </a:r>
            <a:endParaRPr b="1" sz="2000">
              <a:solidFill>
                <a:srgbClr val="20124D"/>
              </a:solidFill>
            </a:endParaRPr>
          </a:p>
        </p:txBody>
      </p:sp>
      <p:pic>
        <p:nvPicPr>
          <p:cNvPr id="242" name="Google Shape;24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226" y="4265850"/>
            <a:ext cx="670275" cy="6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7e1b0d24b_0_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accent1"/>
                </a:solidFill>
              </a:rPr>
              <a:t>MATHS AND SCIENCE</a:t>
            </a:r>
            <a:r>
              <a:rPr lang="en">
                <a:solidFill>
                  <a:schemeClr val="dk1"/>
                </a:solidFill>
              </a:rPr>
              <a:t>	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8" name="Google Shape;248;gf7e1b0d24b_0_19"/>
          <p:cNvSpPr txBox="1"/>
          <p:nvPr>
            <p:ph idx="1" type="body"/>
          </p:nvPr>
        </p:nvSpPr>
        <p:spPr>
          <a:xfrm>
            <a:off x="1297500" y="1567550"/>
            <a:ext cx="7038900" cy="1791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</a:rPr>
              <a:t>Research and showcase </a:t>
            </a:r>
            <a:r>
              <a:rPr b="1" lang="en" sz="1800">
                <a:solidFill>
                  <a:schemeClr val="accent1"/>
                </a:solidFill>
              </a:rPr>
              <a:t>famous</a:t>
            </a:r>
            <a:r>
              <a:rPr b="1" lang="en" sz="1800">
                <a:solidFill>
                  <a:schemeClr val="accent1"/>
                </a:solidFill>
              </a:rPr>
              <a:t> scientists and mathematicians from a range of diverse cultures who have made influential contributions to </a:t>
            </a:r>
            <a:r>
              <a:rPr b="1" lang="en" sz="1800">
                <a:solidFill>
                  <a:schemeClr val="accent1"/>
                </a:solidFill>
              </a:rPr>
              <a:t>their</a:t>
            </a:r>
            <a:r>
              <a:rPr b="1" lang="en" sz="1800">
                <a:solidFill>
                  <a:schemeClr val="accent1"/>
                </a:solidFill>
              </a:rPr>
              <a:t> field.</a:t>
            </a:r>
            <a:endParaRPr b="1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u="sng">
                <a:solidFill>
                  <a:srgbClr val="20124D"/>
                </a:solidFill>
              </a:rPr>
              <a:t>HISTORY DEPARTMENT </a:t>
            </a:r>
            <a:endParaRPr b="1" u="sng">
              <a:solidFill>
                <a:srgbClr val="20124D"/>
              </a:solidFill>
            </a:endParaRPr>
          </a:p>
        </p:txBody>
      </p:sp>
      <p:sp>
        <p:nvSpPr>
          <p:cNvPr id="254" name="Google Shape;254;p8"/>
          <p:cNvSpPr txBox="1"/>
          <p:nvPr>
            <p:ph idx="1" type="body"/>
          </p:nvPr>
        </p:nvSpPr>
        <p:spPr>
          <a:xfrm>
            <a:off x="1297500" y="1567550"/>
            <a:ext cx="7038900" cy="1594394"/>
          </a:xfrm>
          <a:prstGeom prst="rect">
            <a:avLst/>
          </a:prstGeom>
          <a:solidFill>
            <a:srgbClr val="7487AD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Could show the student the amazing work of who and how different cultures built their wealth, village, empire and how the embraced their culture</a:t>
            </a:r>
            <a:endParaRPr b="1" sz="2000"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255" name="Google Shape;2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226" y="4265850"/>
            <a:ext cx="670275" cy="6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u="sng">
                <a:solidFill>
                  <a:srgbClr val="20124D"/>
                </a:solidFill>
              </a:rPr>
              <a:t>LANGUAGE DEPARTMENT </a:t>
            </a:r>
            <a:endParaRPr b="1" u="sng">
              <a:solidFill>
                <a:srgbClr val="20124D"/>
              </a:solidFill>
            </a:endParaRPr>
          </a:p>
        </p:txBody>
      </p:sp>
      <p:sp>
        <p:nvSpPr>
          <p:cNvPr id="261" name="Google Shape;261;p9"/>
          <p:cNvSpPr txBox="1"/>
          <p:nvPr>
            <p:ph idx="1" type="body"/>
          </p:nvPr>
        </p:nvSpPr>
        <p:spPr>
          <a:xfrm>
            <a:off x="1297500" y="1567550"/>
            <a:ext cx="7038900" cy="1637123"/>
          </a:xfrm>
          <a:prstGeom prst="rect">
            <a:avLst/>
          </a:prstGeom>
          <a:solidFill>
            <a:srgbClr val="B3DDC8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Different native speakers could teach a few words from their language and educate the about how they grew in speaking that language </a:t>
            </a:r>
            <a:endParaRPr b="1" sz="2000"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262" name="Google Shape;2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226" y="4265850"/>
            <a:ext cx="670275" cy="6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u="sng">
                <a:solidFill>
                  <a:srgbClr val="20124D"/>
                </a:solidFill>
              </a:rPr>
              <a:t>RE DEPARTMENT </a:t>
            </a:r>
            <a:endParaRPr b="1" u="sng">
              <a:solidFill>
                <a:srgbClr val="20124D"/>
              </a:solidFill>
            </a:endParaRPr>
          </a:p>
        </p:txBody>
      </p:sp>
      <p:sp>
        <p:nvSpPr>
          <p:cNvPr id="268" name="Google Shape;268;p10"/>
          <p:cNvSpPr txBox="1"/>
          <p:nvPr>
            <p:ph idx="1" type="body"/>
          </p:nvPr>
        </p:nvSpPr>
        <p:spPr>
          <a:xfrm>
            <a:off x="1297499" y="1567550"/>
            <a:ext cx="7291023" cy="1551665"/>
          </a:xfrm>
          <a:prstGeom prst="rect">
            <a:avLst/>
          </a:prstGeom>
          <a:solidFill>
            <a:srgbClr val="E7A851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2000">
                <a:solidFill>
                  <a:srgbClr val="20124D"/>
                </a:solidFill>
              </a:rPr>
              <a:t>This department could show how different cultures embrace their Religion including key beliefs and practices. </a:t>
            </a:r>
            <a:endParaRPr/>
          </a:p>
        </p:txBody>
      </p:sp>
      <p:pic>
        <p:nvPicPr>
          <p:cNvPr id="269" name="Google Shape;26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226" y="4265850"/>
            <a:ext cx="670275" cy="6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u="sng">
                <a:solidFill>
                  <a:srgbClr val="20124D"/>
                </a:solidFill>
              </a:rPr>
              <a:t>GEOGRAPHY DEPARTMENT </a:t>
            </a:r>
            <a:endParaRPr b="1" u="sng">
              <a:solidFill>
                <a:srgbClr val="20124D"/>
              </a:solidFill>
            </a:endParaRPr>
          </a:p>
        </p:txBody>
      </p:sp>
      <p:sp>
        <p:nvSpPr>
          <p:cNvPr id="275" name="Google Shape;275;p11"/>
          <p:cNvSpPr txBox="1"/>
          <p:nvPr>
            <p:ph idx="1" type="body"/>
          </p:nvPr>
        </p:nvSpPr>
        <p:spPr>
          <a:xfrm>
            <a:off x="1297500" y="1567550"/>
            <a:ext cx="7038900" cy="1577302"/>
          </a:xfrm>
          <a:prstGeom prst="rect">
            <a:avLst/>
          </a:prstGeom>
          <a:solidFill>
            <a:srgbClr val="ADBBE0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Explore different countries that are not really talked about and expand on on their culture, how these people live and explore their culture and traditions. </a:t>
            </a:r>
            <a:endParaRPr/>
          </a:p>
        </p:txBody>
      </p:sp>
      <p:pic>
        <p:nvPicPr>
          <p:cNvPr id="276" name="Google Shape;27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226" y="4265850"/>
            <a:ext cx="670275" cy="6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7e1b0d24b_2_0"/>
          <p:cNvSpPr txBox="1"/>
          <p:nvPr/>
        </p:nvSpPr>
        <p:spPr>
          <a:xfrm>
            <a:off x="113275" y="94025"/>
            <a:ext cx="5794200" cy="8004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Lato"/>
                <a:ea typeface="Lato"/>
                <a:cs typeface="Lato"/>
                <a:sym typeface="Lato"/>
              </a:rPr>
              <a:t>How are we celebrating?</a:t>
            </a:r>
            <a:endParaRPr b="1" sz="4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gf7e1b0d24b_2_0"/>
          <p:cNvSpPr txBox="1"/>
          <p:nvPr/>
        </p:nvSpPr>
        <p:spPr>
          <a:xfrm>
            <a:off x="5907575" y="94025"/>
            <a:ext cx="3182700" cy="2308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omic Sans MS"/>
                <a:ea typeface="Comic Sans MS"/>
                <a:cs typeface="Comic Sans MS"/>
                <a:sym typeface="Comic Sans MS"/>
              </a:rPr>
              <a:t>The History department are running a poster competition about great Black Britons; be sure to enter! </a:t>
            </a:r>
            <a:endParaRPr sz="2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" name="Google Shape;143;gf7e1b0d24b_2_0"/>
          <p:cNvSpPr txBox="1"/>
          <p:nvPr/>
        </p:nvSpPr>
        <p:spPr>
          <a:xfrm>
            <a:off x="3733025" y="2988850"/>
            <a:ext cx="3718200" cy="18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On Wednesday 20th Miss Dias is hosting an </a:t>
            </a: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Alumni event, talking to ex-Ursuline Women of Colour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" name="Google Shape;144;gf7e1b0d24b_2_0"/>
          <p:cNvSpPr txBox="1"/>
          <p:nvPr/>
        </p:nvSpPr>
        <p:spPr>
          <a:xfrm>
            <a:off x="113275" y="1136963"/>
            <a:ext cx="3961500" cy="255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In your PE lesson you  will be  looking at Black female role models in fitness and sports. Who is your all time favourite sporting hero? Dame Kelly Holmes? Natasha Jonas?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5" name="Google Shape;145;gf7e1b0d24b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75" y="3623025"/>
            <a:ext cx="2495950" cy="13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f7e1b0d24b_2_0"/>
          <p:cNvPicPr preferRelativeResize="0"/>
          <p:nvPr/>
        </p:nvPicPr>
        <p:blipFill rotWithShape="1">
          <a:blip r:embed="rId4">
            <a:alphaModFix/>
          </a:blip>
          <a:srcRect b="0" l="20521" r="8667" t="9222"/>
          <a:stretch/>
        </p:blipFill>
        <p:spPr>
          <a:xfrm>
            <a:off x="7451275" y="2402821"/>
            <a:ext cx="1639000" cy="2731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u="sng">
                <a:solidFill>
                  <a:srgbClr val="20124D"/>
                </a:solidFill>
              </a:rPr>
              <a:t>TEXTILES DEPARTMENT </a:t>
            </a:r>
            <a:endParaRPr b="1" u="sng">
              <a:solidFill>
                <a:srgbClr val="20124D"/>
              </a:solidFill>
            </a:endParaRPr>
          </a:p>
        </p:txBody>
      </p:sp>
      <p:sp>
        <p:nvSpPr>
          <p:cNvPr id="282" name="Google Shape;282;p12"/>
          <p:cNvSpPr txBox="1"/>
          <p:nvPr>
            <p:ph idx="1" type="body"/>
          </p:nvPr>
        </p:nvSpPr>
        <p:spPr>
          <a:xfrm>
            <a:off x="1212042" y="1499184"/>
            <a:ext cx="7038900" cy="197040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Could show were the original materials came from</a:t>
            </a:r>
            <a:endParaRPr b="1" sz="2000">
              <a:solidFill>
                <a:srgbClr val="20124D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How the culture embrace their clothing</a:t>
            </a:r>
            <a:endParaRPr b="1" sz="2000">
              <a:solidFill>
                <a:srgbClr val="20124D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How its being used today and the different meaning between patterns and colours</a:t>
            </a:r>
            <a:endParaRPr b="1" sz="2000">
              <a:solidFill>
                <a:srgbClr val="20124D"/>
              </a:solidFill>
            </a:endParaRPr>
          </a:p>
        </p:txBody>
      </p:sp>
      <p:pic>
        <p:nvPicPr>
          <p:cNvPr id="283" name="Google Shape;28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226" y="4265850"/>
            <a:ext cx="670275" cy="6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u="sng">
                <a:solidFill>
                  <a:srgbClr val="20124D"/>
                </a:solidFill>
              </a:rPr>
              <a:t>COMPUTER SCIENCE DEPARTMENT </a:t>
            </a:r>
            <a:endParaRPr b="1">
              <a:solidFill>
                <a:srgbClr val="20124D"/>
              </a:solidFill>
            </a:endParaRPr>
          </a:p>
        </p:txBody>
      </p:sp>
      <p:sp>
        <p:nvSpPr>
          <p:cNvPr id="289" name="Google Shape;289;p13"/>
          <p:cNvSpPr txBox="1"/>
          <p:nvPr>
            <p:ph idx="1" type="body"/>
          </p:nvPr>
        </p:nvSpPr>
        <p:spPr>
          <a:xfrm>
            <a:off x="1297500" y="1567550"/>
            <a:ext cx="7038900" cy="1842222"/>
          </a:xfrm>
          <a:prstGeom prst="rect">
            <a:avLst/>
          </a:prstGeom>
          <a:solidFill>
            <a:srgbClr val="7487AD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Showcasing a range of individuals who made successful developments in ICT. 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How different cultures might have used these in their time </a:t>
            </a:r>
            <a:endParaRPr b="1" sz="2000">
              <a:solidFill>
                <a:srgbClr val="20124D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2000">
              <a:solidFill>
                <a:srgbClr val="20124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290" name="Google Shape;2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226" y="4265850"/>
            <a:ext cx="670275" cy="6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u="sng">
                <a:solidFill>
                  <a:srgbClr val="351C75"/>
                </a:solidFill>
              </a:rPr>
              <a:t>DRAMA and PE DEPARTMENT </a:t>
            </a:r>
            <a:endParaRPr b="1" u="sng">
              <a:solidFill>
                <a:srgbClr val="351C75"/>
              </a:solidFill>
            </a:endParaRPr>
          </a:p>
        </p:txBody>
      </p:sp>
      <p:sp>
        <p:nvSpPr>
          <p:cNvPr id="296" name="Google Shape;296;p14"/>
          <p:cNvSpPr txBox="1"/>
          <p:nvPr>
            <p:ph idx="1" type="body"/>
          </p:nvPr>
        </p:nvSpPr>
        <p:spPr>
          <a:xfrm>
            <a:off x="807600" y="1337888"/>
            <a:ext cx="8033046" cy="2007919"/>
          </a:xfrm>
          <a:prstGeom prst="rect">
            <a:avLst/>
          </a:prstGeom>
          <a:solidFill>
            <a:srgbClr val="F79D78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Dances will be held </a:t>
            </a:r>
            <a:endParaRPr b="1" sz="2000">
              <a:solidFill>
                <a:srgbClr val="20124D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Acting and performing by the students </a:t>
            </a:r>
            <a:endParaRPr b="1" sz="2000">
              <a:solidFill>
                <a:srgbClr val="20124D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000"/>
              <a:buChar char="●"/>
            </a:pPr>
            <a:r>
              <a:rPr b="1" lang="en" sz="2000">
                <a:solidFill>
                  <a:srgbClr val="20124D"/>
                </a:solidFill>
              </a:rPr>
              <a:t>Educate them on different culture performing, different artists and actors. </a:t>
            </a:r>
            <a:endParaRPr b="1" sz="2000">
              <a:solidFill>
                <a:srgbClr val="20124D"/>
              </a:solidFill>
            </a:endParaRPr>
          </a:p>
        </p:txBody>
      </p:sp>
      <p:pic>
        <p:nvPicPr>
          <p:cNvPr id="297" name="Google Shape;2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226" y="4265850"/>
            <a:ext cx="670275" cy="6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rgbClr val="ADBBE0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 u="sng">
                <a:solidFill>
                  <a:srgbClr val="20124D"/>
                </a:solidFill>
              </a:rPr>
              <a:t>CULTURAL CELEBRATION MASS FOR YR 7&amp;11 </a:t>
            </a:r>
            <a:endParaRPr b="1" u="sng">
              <a:solidFill>
                <a:srgbClr val="20124D"/>
              </a:solidFill>
            </a:endParaRPr>
          </a:p>
        </p:txBody>
      </p:sp>
      <p:pic>
        <p:nvPicPr>
          <p:cNvPr id="303" name="Google Shape;3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226" y="4265850"/>
            <a:ext cx="670275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6"/>
          <p:cNvSpPr txBox="1"/>
          <p:nvPr>
            <p:ph idx="1" type="body"/>
          </p:nvPr>
        </p:nvSpPr>
        <p:spPr>
          <a:xfrm>
            <a:off x="1297500" y="1567550"/>
            <a:ext cx="7038900" cy="17667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We will be celebrating the diversity of our community with a celebration mass on Thursday 21st at 1:25pm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Year 7 and 11 will be in the church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All other year groups will be in school where mass will be live streamed.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305" name="Google Shape;30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5936" y="3334248"/>
            <a:ext cx="1852125" cy="18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7e1b0d24b_3_12"/>
          <p:cNvSpPr txBox="1"/>
          <p:nvPr/>
        </p:nvSpPr>
        <p:spPr>
          <a:xfrm>
            <a:off x="-230380" y="-11"/>
            <a:ext cx="3714600" cy="3103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Wednesday 20th we will be selling food from around the world at break and lunch so bring a full purse and an </a:t>
            </a: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empty belly!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gf7e1b0d24b_3_12"/>
          <p:cNvSpPr txBox="1"/>
          <p:nvPr/>
        </p:nvSpPr>
        <p:spPr>
          <a:xfrm>
            <a:off x="188025" y="3101626"/>
            <a:ext cx="480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3" name="Google Shape;153;gf7e1b0d24b_3_12"/>
          <p:cNvSpPr txBox="1"/>
          <p:nvPr/>
        </p:nvSpPr>
        <p:spPr>
          <a:xfrm>
            <a:off x="1603453" y="2873925"/>
            <a:ext cx="3210900" cy="203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Assemblies are happening all month celebrating inspiration people of colour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Google Shape;154;gf7e1b0d24b_3_12"/>
          <p:cNvSpPr txBox="1"/>
          <p:nvPr/>
        </p:nvSpPr>
        <p:spPr>
          <a:xfrm>
            <a:off x="5155959" y="1808624"/>
            <a:ext cx="3714600" cy="3140100"/>
          </a:xfrm>
          <a:prstGeom prst="rect">
            <a:avLst/>
          </a:prstGeom>
          <a:solidFill>
            <a:srgbClr val="E7A85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On Thursday 21st we will be celebrating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our diversity with a mass led by Fr Richard from Thamesmead &amp; his Choir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gf7e1b0d24b_3_12"/>
          <p:cNvSpPr txBox="1"/>
          <p:nvPr/>
        </p:nvSpPr>
        <p:spPr>
          <a:xfrm>
            <a:off x="6026297" y="67162"/>
            <a:ext cx="3005700" cy="166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In DT you will be looking at black 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designers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and inventors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6" name="Google Shape;156;gf7e1b0d24b_3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7675" y="286675"/>
            <a:ext cx="2408660" cy="172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f7e1b0d24b_3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2525" y="4072025"/>
            <a:ext cx="1071475" cy="10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7e1b0d24b_3_25"/>
          <p:cNvSpPr txBox="1"/>
          <p:nvPr>
            <p:ph type="ctrTitle"/>
          </p:nvPr>
        </p:nvSpPr>
        <p:spPr>
          <a:xfrm>
            <a:off x="6538800" y="0"/>
            <a:ext cx="2605200" cy="35319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Collective Worship this month is focusing on Black History including people of incredible influence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" name="Google Shape;163;gf7e1b0d24b_3_25"/>
          <p:cNvSpPr txBox="1"/>
          <p:nvPr/>
        </p:nvSpPr>
        <p:spPr>
          <a:xfrm>
            <a:off x="0" y="0"/>
            <a:ext cx="3000000" cy="314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sure to check out Ms Deegan’s Black History reading list. The new additions to the library this year are EXTRA special!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4" name="Google Shape;164;gf7e1b0d24b_3_25"/>
          <p:cNvSpPr txBox="1"/>
          <p:nvPr/>
        </p:nvSpPr>
        <p:spPr>
          <a:xfrm>
            <a:off x="3072000" y="1020650"/>
            <a:ext cx="3000000" cy="395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Wednesday  20th we will be hosting a </a:t>
            </a:r>
            <a:r>
              <a:rPr b="1"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FASHION SHOW</a:t>
            </a:r>
            <a:r>
              <a:rPr lang="en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YR 7-11, after school. Be prepared to be dazzled by the beautiful outfits!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5" name="Google Shape;165;gf7e1b0d24b_3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525" y="4072025"/>
            <a:ext cx="1071475" cy="10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f7e1b0d24b_3_25"/>
          <p:cNvPicPr preferRelativeResize="0"/>
          <p:nvPr/>
        </p:nvPicPr>
        <p:blipFill rotWithShape="1">
          <a:blip r:embed="rId4">
            <a:alphaModFix/>
          </a:blip>
          <a:srcRect b="5526" l="13914" r="14579" t="0"/>
          <a:stretch/>
        </p:blipFill>
        <p:spPr>
          <a:xfrm>
            <a:off x="1974125" y="2637050"/>
            <a:ext cx="1191875" cy="26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f7e1b0d24b_3_25"/>
          <p:cNvPicPr preferRelativeResize="0"/>
          <p:nvPr/>
        </p:nvPicPr>
        <p:blipFill rotWithShape="1">
          <a:blip r:embed="rId5">
            <a:alphaModFix/>
          </a:blip>
          <a:srcRect b="0" l="25917" r="23344" t="0"/>
          <a:stretch/>
        </p:blipFill>
        <p:spPr>
          <a:xfrm>
            <a:off x="6002975" y="2947775"/>
            <a:ext cx="912767" cy="24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7e1b0d24b_3_30"/>
          <p:cNvSpPr txBox="1"/>
          <p:nvPr/>
        </p:nvSpPr>
        <p:spPr>
          <a:xfrm>
            <a:off x="0" y="0"/>
            <a:ext cx="3000000" cy="337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omic Sans MS"/>
                <a:ea typeface="Comic Sans MS"/>
                <a:cs typeface="Comic Sans MS"/>
                <a:sym typeface="Comic Sans MS"/>
              </a:rPr>
              <a:t>The Art department are showing their classes a range of black female artists linked to their project work. Do you remember this artist and their work?  </a:t>
            </a:r>
            <a:endParaRPr sz="2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3" name="Google Shape;173;gf7e1b0d24b_3_30"/>
          <p:cNvSpPr txBox="1"/>
          <p:nvPr/>
        </p:nvSpPr>
        <p:spPr>
          <a:xfrm>
            <a:off x="5949275" y="147725"/>
            <a:ext cx="3000000" cy="323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English department will be live  streaming a Black History Month creative workshop hosted by Eastside Online on Wednesday 20th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4" name="Google Shape;174;gf7e1b0d24b_3_30"/>
          <p:cNvSpPr txBox="1"/>
          <p:nvPr/>
        </p:nvSpPr>
        <p:spPr>
          <a:xfrm>
            <a:off x="0" y="3451375"/>
            <a:ext cx="7338000" cy="1800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omic Sans MS"/>
                <a:ea typeface="Comic Sans MS"/>
                <a:cs typeface="Comic Sans MS"/>
                <a:sym typeface="Comic Sans MS"/>
              </a:rPr>
              <a:t>Miss Dias will be sending out a form quiz that covers the incredible people we explored last year in our 365Black History presentations. Prizes for winning form! Good Luck!</a:t>
            </a:r>
            <a:endParaRPr sz="23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5" name="Google Shape;175;gf7e1b0d24b_3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8788" y="295263"/>
            <a:ext cx="200977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f7e1b0d24b_3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2525" y="4072025"/>
            <a:ext cx="1071475" cy="10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7e1b0d24b_0_30"/>
          <p:cNvSpPr txBox="1"/>
          <p:nvPr>
            <p:ph type="title"/>
          </p:nvPr>
        </p:nvSpPr>
        <p:spPr>
          <a:xfrm>
            <a:off x="311700" y="123600"/>
            <a:ext cx="8520600" cy="9009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 u="sng">
                <a:solidFill>
                  <a:srgbClr val="003380"/>
                </a:solidFill>
              </a:rPr>
              <a:t>#</a:t>
            </a:r>
            <a:r>
              <a:rPr b="1" lang="en" sz="3500" u="sng">
                <a:solidFill>
                  <a:srgbClr val="003380"/>
                </a:solidFill>
              </a:rPr>
              <a:t>Proudtobe</a:t>
            </a:r>
            <a:r>
              <a:rPr b="1" lang="en" sz="3500">
                <a:solidFill>
                  <a:srgbClr val="003380"/>
                </a:solidFill>
              </a:rPr>
              <a:t> - Collective Worship</a:t>
            </a:r>
            <a:endParaRPr b="1" sz="3500">
              <a:solidFill>
                <a:srgbClr val="003380"/>
              </a:solidFill>
            </a:endParaRPr>
          </a:p>
        </p:txBody>
      </p:sp>
      <p:sp>
        <p:nvSpPr>
          <p:cNvPr id="182" name="Google Shape;182;gf7e1b0d24b_0_30"/>
          <p:cNvSpPr txBox="1"/>
          <p:nvPr>
            <p:ph idx="1" type="body"/>
          </p:nvPr>
        </p:nvSpPr>
        <p:spPr>
          <a:xfrm>
            <a:off x="0" y="1129025"/>
            <a:ext cx="9144000" cy="3416400"/>
          </a:xfrm>
          <a:prstGeom prst="rect">
            <a:avLst/>
          </a:prstGeom>
          <a:solidFill>
            <a:srgbClr val="ADBBE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This month, we want to take the opportunity to celebrate black culture and take this opportunity to learn more about the black people who have changed History.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Each Form has been given a region to research and celebrate.</a:t>
            </a:r>
            <a:r>
              <a:rPr b="1" lang="en" sz="1800">
                <a:solidFill>
                  <a:srgbClr val="134F5C"/>
                </a:solidFill>
              </a:rPr>
              <a:t> Complete Collective Worship resources for next week focusing on: </a:t>
            </a:r>
            <a:endParaRPr b="1" sz="1800">
              <a:solidFill>
                <a:srgbClr val="134F5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AutoNum type="arabicPeriod"/>
            </a:pPr>
            <a:r>
              <a:rPr b="1" lang="en" sz="1800">
                <a:solidFill>
                  <a:schemeClr val="accent6"/>
                </a:solidFill>
              </a:rPr>
              <a:t>History about your  region</a:t>
            </a:r>
            <a:endParaRPr b="1" sz="1800"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AutoNum type="arabicPeriod"/>
            </a:pPr>
            <a:r>
              <a:rPr b="1" lang="en" sz="1800">
                <a:solidFill>
                  <a:schemeClr val="accent6"/>
                </a:solidFill>
              </a:rPr>
              <a:t>Famous people to celebrate from the countries in this area.</a:t>
            </a:r>
            <a:endParaRPr b="1" sz="1800"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AutoNum type="arabicPeriod"/>
            </a:pPr>
            <a:r>
              <a:rPr b="1" lang="en" sz="1800">
                <a:solidFill>
                  <a:schemeClr val="accent6"/>
                </a:solidFill>
              </a:rPr>
              <a:t>A cultural event or celebration that occurs each year and why/how are they celebrated? </a:t>
            </a:r>
            <a:endParaRPr b="1" sz="1800"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AutoNum type="arabicPeriod"/>
            </a:pPr>
            <a:r>
              <a:rPr b="1" lang="en" sz="1800">
                <a:solidFill>
                  <a:schemeClr val="accent6"/>
                </a:solidFill>
              </a:rPr>
              <a:t>Are there any Saints that are associated with any countries in your area?</a:t>
            </a:r>
            <a:endParaRPr b="1" sz="1800"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AutoNum type="arabicPeriod"/>
            </a:pPr>
            <a:r>
              <a:rPr b="1" lang="en" sz="1800">
                <a:solidFill>
                  <a:schemeClr val="accent6"/>
                </a:solidFill>
              </a:rPr>
              <a:t>Prayer/video - celebrating the region and it’s people</a:t>
            </a:r>
            <a:endParaRPr b="1" sz="1800">
              <a:solidFill>
                <a:schemeClr val="accent6"/>
              </a:solidFill>
            </a:endParaRPr>
          </a:p>
        </p:txBody>
      </p:sp>
      <p:pic>
        <p:nvPicPr>
          <p:cNvPr id="183" name="Google Shape;183;gf7e1b0d24b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4925" y="4098075"/>
            <a:ext cx="1296350" cy="12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f7e1b0d24b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1424" y="3706649"/>
            <a:ext cx="1263475" cy="1263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" name="Google Shape;189;gf7e1b0d24b_0_36"/>
          <p:cNvGraphicFramePr/>
          <p:nvPr/>
        </p:nvGraphicFramePr>
        <p:xfrm>
          <a:off x="2799450" y="226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{48A32D91-4455-4A38-8FFA-43E1399F0A83}</a:tableStyleId>
              </a:tblPr>
              <a:tblGrid>
                <a:gridCol w="2762525"/>
                <a:gridCol w="2762525"/>
              </a:tblGrid>
              <a:tr h="50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North Africa </a:t>
                      </a:r>
                      <a:endParaRPr b="1" sz="2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Europe</a:t>
                      </a:r>
                      <a:endParaRPr b="1" sz="2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South Africa </a:t>
                      </a:r>
                      <a:endParaRPr b="1" sz="2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Australasia</a:t>
                      </a:r>
                      <a:endParaRPr b="1" sz="2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West Africa </a:t>
                      </a:r>
                      <a:endParaRPr b="1" sz="2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North America</a:t>
                      </a:r>
                      <a:endParaRPr b="1" sz="2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East Africa </a:t>
                      </a:r>
                      <a:endParaRPr b="1" sz="2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South America</a:t>
                      </a:r>
                      <a:endParaRPr b="1" sz="2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The Caribbean Islands</a:t>
                      </a:r>
                      <a:endParaRPr b="1" sz="2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Asia</a:t>
                      </a:r>
                      <a:endParaRPr b="1" sz="2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British African</a:t>
                      </a:r>
                      <a:endParaRPr b="1" sz="2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African American</a:t>
                      </a:r>
                      <a:endParaRPr b="1" sz="21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0" name="Google Shape;190;gf7e1b0d24b_0_36"/>
          <p:cNvSpPr txBox="1"/>
          <p:nvPr/>
        </p:nvSpPr>
        <p:spPr>
          <a:xfrm>
            <a:off x="934300" y="3889025"/>
            <a:ext cx="6321000" cy="1108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All resources will be shared on the main screen in school. 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Presentations will be shared to the year groups in you year assemblies throughout the year.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Displays will be made around the school using the resources.</a:t>
            </a:r>
            <a:endParaRPr b="1" sz="1500"/>
          </a:p>
        </p:txBody>
      </p:sp>
      <p:sp>
        <p:nvSpPr>
          <p:cNvPr id="191" name="Google Shape;191;gf7e1b0d24b_0_36"/>
          <p:cNvSpPr txBox="1"/>
          <p:nvPr/>
        </p:nvSpPr>
        <p:spPr>
          <a:xfrm>
            <a:off x="418175" y="1411500"/>
            <a:ext cx="2111700" cy="1293000"/>
          </a:xfrm>
          <a:prstGeom prst="rect">
            <a:avLst/>
          </a:prstGeom>
          <a:solidFill>
            <a:srgbClr val="F9BDA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Some suggested places of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interest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 for your presentations 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"/>
          <p:cNvSpPr txBox="1"/>
          <p:nvPr>
            <p:ph type="ctrTitle"/>
          </p:nvPr>
        </p:nvSpPr>
        <p:spPr>
          <a:xfrm>
            <a:off x="3280776" y="299014"/>
            <a:ext cx="5017500" cy="1578900"/>
          </a:xfrm>
          <a:prstGeom prst="rect">
            <a:avLst/>
          </a:prstGeom>
          <a:solidFill>
            <a:srgbClr val="F9BDA5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20124D"/>
                </a:solidFill>
              </a:rPr>
              <a:t>Cultural celebration @ St Ursula’s</a:t>
            </a:r>
            <a:endParaRPr/>
          </a:p>
        </p:txBody>
      </p:sp>
      <p:pic>
        <p:nvPicPr>
          <p:cNvPr id="197" name="Google Shape;1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8033" y="2225193"/>
            <a:ext cx="3070299" cy="2193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ltures Around The World" id="198" name="Google Shape;1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493" y="3339536"/>
            <a:ext cx="303847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2074" y="2225200"/>
            <a:ext cx="1137414" cy="10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"/>
          <p:cNvSpPr txBox="1"/>
          <p:nvPr>
            <p:ph type="title"/>
          </p:nvPr>
        </p:nvSpPr>
        <p:spPr>
          <a:xfrm>
            <a:off x="1297500" y="226418"/>
            <a:ext cx="7038900" cy="747803"/>
          </a:xfrm>
          <a:prstGeom prst="rect">
            <a:avLst/>
          </a:prstGeom>
          <a:solidFill>
            <a:srgbClr val="ADBBE0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u="sng">
                <a:solidFill>
                  <a:srgbClr val="20124D"/>
                </a:solidFill>
              </a:rPr>
              <a:t>WHEN IS THIS TAKING PLACE ?</a:t>
            </a:r>
            <a:endParaRPr b="1" u="sng">
              <a:solidFill>
                <a:srgbClr val="20124D"/>
              </a:solidFill>
            </a:endParaRPr>
          </a:p>
        </p:txBody>
      </p:sp>
      <p:pic>
        <p:nvPicPr>
          <p:cNvPr descr="18th – 22nd October 2021 – 5th Point New Zealand" id="205" name="Google Shape;205;p2"/>
          <p:cNvPicPr preferRelativeResize="0"/>
          <p:nvPr/>
        </p:nvPicPr>
        <p:blipFill rotWithShape="1">
          <a:blip r:embed="rId3">
            <a:alphaModFix/>
          </a:blip>
          <a:srcRect b="30217" l="0" r="0" t="31901"/>
          <a:stretch/>
        </p:blipFill>
        <p:spPr>
          <a:xfrm>
            <a:off x="1297500" y="1302719"/>
            <a:ext cx="6294990" cy="287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6800" y="4098925"/>
            <a:ext cx="844700" cy="8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 Cushnahan</dc:creator>
</cp:coreProperties>
</file>